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AADF1"/>
    <a:srgbClr val="FF9999"/>
    <a:srgbClr val="29E367"/>
    <a:srgbClr val="EC8620"/>
    <a:srgbClr val="B75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9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Голубые фоны с казахскими орнаментами (54 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142852"/>
            <a:ext cx="886441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 КОНКУРСА  ХУДОЖЕСТВЕННОГО  ЧТЕНИЯ В НОМИНАЦИЯХ</a:t>
            </a:r>
            <a:endParaRPr lang="ru-RU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 l="5405" r="21621" b="44815"/>
          <a:stretch>
            <a:fillRect/>
          </a:stretch>
        </p:blipFill>
        <p:spPr bwMode="auto">
          <a:xfrm>
            <a:off x="357158" y="857232"/>
            <a:ext cx="1143008" cy="1143008"/>
          </a:xfrm>
          <a:prstGeom prst="ellipse">
            <a:avLst/>
          </a:prstGeom>
          <a:ln w="28575"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11" name="Горизонтальный свиток 10"/>
          <p:cNvSpPr/>
          <p:nvPr/>
        </p:nvSpPr>
        <p:spPr>
          <a:xfrm>
            <a:off x="0" y="1785926"/>
            <a:ext cx="1500198" cy="35719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Гебель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Андрей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785794"/>
            <a:ext cx="107157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Горизонтальный свиток 12"/>
          <p:cNvSpPr/>
          <p:nvPr/>
        </p:nvSpPr>
        <p:spPr>
          <a:xfrm>
            <a:off x="1643042" y="1714488"/>
            <a:ext cx="1214446" cy="500066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Моргун Алексей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/>
          <a:srcRect l="26783" t="13920" r="7613" b="47159"/>
          <a:stretch>
            <a:fillRect/>
          </a:stretch>
        </p:blipFill>
        <p:spPr bwMode="auto">
          <a:xfrm>
            <a:off x="3071802" y="714356"/>
            <a:ext cx="1143008" cy="1186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Горизонтальный свиток 14"/>
          <p:cNvSpPr/>
          <p:nvPr/>
        </p:nvSpPr>
        <p:spPr>
          <a:xfrm>
            <a:off x="3000364" y="1643050"/>
            <a:ext cx="1428760" cy="50006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 Данил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5244" y="58100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6" cstate="print"/>
          <a:srcRect l="29412" t="14285" r="8823" b="17143"/>
          <a:stretch>
            <a:fillRect/>
          </a:stretch>
        </p:blipFill>
        <p:spPr bwMode="auto">
          <a:xfrm flipH="1">
            <a:off x="5214942" y="714356"/>
            <a:ext cx="100013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Горизонтальный свиток 21"/>
          <p:cNvSpPr/>
          <p:nvPr/>
        </p:nvSpPr>
        <p:spPr>
          <a:xfrm>
            <a:off x="5143504" y="1714488"/>
            <a:ext cx="1214446" cy="571504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Кищенко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Милана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857232"/>
            <a:ext cx="1000132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Горизонтальный свиток 23"/>
          <p:cNvSpPr/>
          <p:nvPr/>
        </p:nvSpPr>
        <p:spPr>
          <a:xfrm>
            <a:off x="7786710" y="1785926"/>
            <a:ext cx="1143008" cy="50006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Сазонова Дарья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928670"/>
            <a:ext cx="857256" cy="1130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Горизонтальный свиток 25"/>
          <p:cNvSpPr/>
          <p:nvPr/>
        </p:nvSpPr>
        <p:spPr>
          <a:xfrm>
            <a:off x="6429388" y="1785926"/>
            <a:ext cx="1143008" cy="571492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Гулевский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Вадим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571744"/>
            <a:ext cx="1071570" cy="1277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Горизонтальный свиток 29"/>
          <p:cNvSpPr/>
          <p:nvPr/>
        </p:nvSpPr>
        <p:spPr>
          <a:xfrm>
            <a:off x="357158" y="3571876"/>
            <a:ext cx="1143008" cy="625083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Кнырь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Альбина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/>
          <a:srcRect t="34615" b="7692"/>
          <a:stretch>
            <a:fillRect/>
          </a:stretch>
        </p:blipFill>
        <p:spPr bwMode="auto">
          <a:xfrm>
            <a:off x="1643042" y="2500306"/>
            <a:ext cx="1144079" cy="1321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Горизонтальный свиток 31"/>
          <p:cNvSpPr/>
          <p:nvPr/>
        </p:nvSpPr>
        <p:spPr>
          <a:xfrm>
            <a:off x="1643042" y="3571876"/>
            <a:ext cx="1357322" cy="642942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Колесников Иван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2428868"/>
            <a:ext cx="1214446" cy="1330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Горизонтальный свиток 33"/>
          <p:cNvSpPr/>
          <p:nvPr/>
        </p:nvSpPr>
        <p:spPr>
          <a:xfrm>
            <a:off x="3071802" y="3429000"/>
            <a:ext cx="1285884" cy="571504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Якунина Вера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500034" y="642918"/>
            <a:ext cx="3571900" cy="35719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«Самое эмоциональное исполнение»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6" name="Блок-схема: процесс 35"/>
          <p:cNvSpPr/>
          <p:nvPr/>
        </p:nvSpPr>
        <p:spPr>
          <a:xfrm>
            <a:off x="5286380" y="642918"/>
            <a:ext cx="3571900" cy="357190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«Самое искреннее исполнение»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428596" y="2285992"/>
            <a:ext cx="3786214" cy="357190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«Самое жизнерадостное исполнение»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5286380" y="2357430"/>
            <a:ext cx="3571900" cy="357190"/>
          </a:xfrm>
          <a:prstGeom prst="flowChartProcess">
            <a:avLst/>
          </a:prstGeom>
          <a:solidFill>
            <a:srgbClr val="CCFFCC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Творческий подход к исполнению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86380" y="2571744"/>
            <a:ext cx="1143008" cy="1285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Горизонтальный свиток 39"/>
          <p:cNvSpPr/>
          <p:nvPr/>
        </p:nvSpPr>
        <p:spPr>
          <a:xfrm>
            <a:off x="5214942" y="3571876"/>
            <a:ext cx="1214446" cy="482213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 Алиса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13" cstate="print"/>
          <a:srcRect b="25810"/>
          <a:stretch>
            <a:fillRect/>
          </a:stretch>
        </p:blipFill>
        <p:spPr bwMode="auto">
          <a:xfrm>
            <a:off x="6643702" y="2571744"/>
            <a:ext cx="1071570" cy="1214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Горизонтальный свиток 41"/>
          <p:cNvSpPr/>
          <p:nvPr/>
        </p:nvSpPr>
        <p:spPr>
          <a:xfrm>
            <a:off x="6572264" y="3500438"/>
            <a:ext cx="1143008" cy="607223"/>
          </a:xfrm>
          <a:prstGeom prst="horizontalScroll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Брынза Александр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7786710" y="2643182"/>
            <a:ext cx="1143008" cy="1214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Горизонтальный свиток 43"/>
          <p:cNvSpPr/>
          <p:nvPr/>
        </p:nvSpPr>
        <p:spPr>
          <a:xfrm>
            <a:off x="7786710" y="3571876"/>
            <a:ext cx="1214446" cy="625089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Валиева Зарина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500034" y="4357694"/>
            <a:ext cx="3571900" cy="357190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Исполнительский   талант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15" cstate="print"/>
          <a:srcRect t="18287" b="16305"/>
          <a:stretch>
            <a:fillRect/>
          </a:stretch>
        </p:blipFill>
        <p:spPr bwMode="auto">
          <a:xfrm>
            <a:off x="285720" y="4572008"/>
            <a:ext cx="121444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Горизонтальный свиток 48"/>
          <p:cNvSpPr/>
          <p:nvPr/>
        </p:nvSpPr>
        <p:spPr>
          <a:xfrm>
            <a:off x="142844" y="5643578"/>
            <a:ext cx="1357322" cy="553651"/>
          </a:xfrm>
          <a:prstGeom prst="horizontalScroll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Елтай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Саида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43042" y="4572008"/>
            <a:ext cx="1285884" cy="1565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Горизонтальный свиток 50"/>
          <p:cNvSpPr/>
          <p:nvPr/>
        </p:nvSpPr>
        <p:spPr>
          <a:xfrm>
            <a:off x="1571604" y="5786454"/>
            <a:ext cx="1285884" cy="642948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Нурмуканов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Акжан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17" cstate="print"/>
          <a:srcRect t="15369" b="22790"/>
          <a:stretch>
            <a:fillRect/>
          </a:stretch>
        </p:blipFill>
        <p:spPr bwMode="auto">
          <a:xfrm>
            <a:off x="2928926" y="4572008"/>
            <a:ext cx="1285884" cy="13930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Горизонтальный свиток 52"/>
          <p:cNvSpPr/>
          <p:nvPr/>
        </p:nvSpPr>
        <p:spPr>
          <a:xfrm>
            <a:off x="2928926" y="5643578"/>
            <a:ext cx="1357322" cy="642936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Суматохина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Зарина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5214942" y="4357694"/>
            <a:ext cx="3571900" cy="35719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душевное исполнение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18" cstate="print"/>
          <a:srcRect l="18175" t="10223" b="18214"/>
          <a:stretch>
            <a:fillRect/>
          </a:stretch>
        </p:blipFill>
        <p:spPr bwMode="auto">
          <a:xfrm>
            <a:off x="4786314" y="4572008"/>
            <a:ext cx="1143008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6" name="Горизонтальный свиток 55"/>
          <p:cNvSpPr/>
          <p:nvPr/>
        </p:nvSpPr>
        <p:spPr>
          <a:xfrm>
            <a:off x="4572000" y="5572140"/>
            <a:ext cx="1428760" cy="642948"/>
          </a:xfrm>
          <a:prstGeom prst="horizontalScroll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Александров Юрий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19"/>
          <a:srcRect l="20089" t="27233" r="28873" b="41925"/>
          <a:stretch>
            <a:fillRect/>
          </a:stretch>
        </p:blipFill>
        <p:spPr bwMode="auto">
          <a:xfrm>
            <a:off x="5857884" y="4643446"/>
            <a:ext cx="1143008" cy="1307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Горизонтальный свиток 57"/>
          <p:cNvSpPr/>
          <p:nvPr/>
        </p:nvSpPr>
        <p:spPr>
          <a:xfrm>
            <a:off x="5786446" y="5786454"/>
            <a:ext cx="1285884" cy="64293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Штанько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Владимир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20" cstate="print"/>
          <a:srcRect r="13188"/>
          <a:stretch>
            <a:fillRect/>
          </a:stretch>
        </p:blipFill>
        <p:spPr bwMode="auto">
          <a:xfrm>
            <a:off x="6858016" y="4643446"/>
            <a:ext cx="1214446" cy="122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Горизонтальный свиток 60"/>
          <p:cNvSpPr/>
          <p:nvPr/>
        </p:nvSpPr>
        <p:spPr>
          <a:xfrm>
            <a:off x="6929454" y="5572140"/>
            <a:ext cx="1214446" cy="57149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Туринцев Виктор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Рисунок 61"/>
          <p:cNvPicPr/>
          <p:nvPr/>
        </p:nvPicPr>
        <p:blipFill>
          <a:blip r:embed="rId21" cstate="print"/>
          <a:srcRect t="11864" b="27921"/>
          <a:stretch>
            <a:fillRect/>
          </a:stretch>
        </p:blipFill>
        <p:spPr bwMode="auto">
          <a:xfrm>
            <a:off x="8001024" y="4643446"/>
            <a:ext cx="1142976" cy="1160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3" name="Горизонтальный свиток 62"/>
          <p:cNvSpPr/>
          <p:nvPr/>
        </p:nvSpPr>
        <p:spPr>
          <a:xfrm>
            <a:off x="7858148" y="5786454"/>
            <a:ext cx="1143008" cy="571498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Фраш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Блок-схема: процесс 63"/>
          <p:cNvSpPr/>
          <p:nvPr/>
        </p:nvSpPr>
        <p:spPr>
          <a:xfrm>
            <a:off x="3000364" y="6286520"/>
            <a:ext cx="3143272" cy="357190"/>
          </a:xfrm>
          <a:prstGeom prst="flowChart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«ҚҰТТЫҚТАЙМЫН!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22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40" grpId="0" animBg="1"/>
      <p:bldP spid="42" grpId="0" animBg="1"/>
      <p:bldP spid="44" grpId="0" animBg="1"/>
      <p:bldP spid="49" grpId="0" animBg="1"/>
      <p:bldP spid="51" grpId="0" animBg="1"/>
      <p:bldP spid="53" grpId="0" animBg="1"/>
      <p:bldP spid="56" grpId="0" animBg="1"/>
      <p:bldP spid="58" grpId="0" animBg="1"/>
      <p:bldP spid="61" grpId="0" animBg="1"/>
      <p:bldP spid="6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77</Words>
  <Application>Microsoft Office PowerPoint</Application>
  <PresentationFormat>Экран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9</cp:revision>
  <dcterms:created xsi:type="dcterms:W3CDTF">2020-12-23T09:14:36Z</dcterms:created>
  <dcterms:modified xsi:type="dcterms:W3CDTF">2020-12-23T11:28:51Z</dcterms:modified>
</cp:coreProperties>
</file>