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4" r:id="rId3"/>
    <p:sldId id="290" r:id="rId4"/>
    <p:sldId id="285" r:id="rId5"/>
    <p:sldId id="286" r:id="rId6"/>
    <p:sldId id="287" r:id="rId7"/>
    <p:sldId id="295" r:id="rId8"/>
    <p:sldId id="289" r:id="rId9"/>
    <p:sldId id="292" r:id="rId10"/>
    <p:sldId id="296" r:id="rId11"/>
    <p:sldId id="293" r:id="rId12"/>
    <p:sldId id="297" r:id="rId13"/>
    <p:sldId id="294" r:id="rId14"/>
    <p:sldId id="299" r:id="rId15"/>
    <p:sldId id="300" r:id="rId16"/>
    <p:sldId id="30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1_%D0%BE%D0%BA%D1%82%D1%8F%D0%B1%D1%80%D1%8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5" Type="http://schemas.openxmlformats.org/officeDocument/2006/relationships/hyperlink" Target="https://ru.wikipedia.org/wiki/%D0%93%D0%B5%D0%BD%D0%B5%D1%80%D0%B0%D0%BB%D1%8C%D0%BD%D0%B0%D1%8F_%D0%90%D1%81%D1%81%D0%B0%D0%BC%D0%B1%D0%BB%D0%B5%D1%8F_%D0%9E%D0%9E%D0%9D" TargetMode="External"/><Relationship Id="rId4" Type="http://schemas.openxmlformats.org/officeDocument/2006/relationships/hyperlink" Target="https://ru.wikipedia.org/wiki/1991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310" y="0"/>
            <a:ext cx="915330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cheb-cgb.med.cap.ru/UserFiles/cheb-cgb/Materials/2019/09/18/blobid1568809436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5996"/>
            <a:ext cx="8280920" cy="585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042245"/>
      </p:ext>
    </p:extLst>
  </p:cSld>
  <p:clrMapOvr>
    <a:masterClrMapping/>
  </p:clrMapOvr>
  <p:transition advTm="57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6631"/>
            <a:ext cx="83529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день пожилых людей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м ои документы\МО\2020-21 год\ТВОРЧЕСТВО ДЕТЕЙ 20-21 год\НАЗ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7548331" cy="5661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302433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Люди пожилые,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Пусть года былые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Будут вам опорой,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Дети — всё поймут.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поклон вам низкий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От родных и близких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от всей отчизны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 бесценный труд!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452481"/>
      </p:ext>
    </p:extLst>
  </p:cSld>
  <p:clrMapOvr>
    <a:masterClrMapping/>
  </p:clrMapOvr>
  <p:transition advTm="54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6631"/>
            <a:ext cx="83529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день пожилых людей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345638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Тёплый </a:t>
            </a:r>
            <a:r>
              <a:rPr lang="ru-RU" sz="2400" b="1" dirty="0" smtClean="0">
                <a:solidFill>
                  <a:srgbClr val="002060"/>
                </a:solidFill>
              </a:rPr>
              <a:t>день осенний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Солнцем позолочен,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Радостной работой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Ветер озабочен.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Кружит листопадом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Осени в усладу,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Седину ласкает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Старикам в награду.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этот </a:t>
            </a:r>
            <a:r>
              <a:rPr lang="ru-RU" sz="2400" b="1" dirty="0" smtClean="0">
                <a:solidFill>
                  <a:srgbClr val="002060"/>
                </a:solidFill>
              </a:rPr>
              <a:t>день октябрьский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 веленью века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Чествует природа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Пожилого человека</a:t>
            </a:r>
            <a:r>
              <a:rPr lang="ru-RU" sz="2400" dirty="0" smtClean="0">
                <a:solidFill>
                  <a:srgbClr val="002060"/>
                </a:solidFill>
              </a:rPr>
              <a:t>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м ои документы\МО\2020-21 год\ТВОРЧЕСТВО ДЕТЕЙ 20-21 год\АНУ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209932" cy="561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4452481"/>
      </p:ext>
    </p:extLst>
  </p:cSld>
  <p:clrMapOvr>
    <a:masterClrMapping/>
  </p:clrMapOvr>
  <p:transition advTm="104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6631"/>
            <a:ext cx="83529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день пожилых людей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4896544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Методическое объединение естественно-математического цикла </a:t>
            </a:r>
            <a:r>
              <a:rPr lang="ru-RU" sz="2400" dirty="0" smtClean="0">
                <a:solidFill>
                  <a:srgbClr val="002060"/>
                </a:solidFill>
              </a:rPr>
              <a:t>поздравляет всех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 праздником!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 Сегодня праздник такой солидный!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День самых старших – </a:t>
            </a:r>
            <a:r>
              <a:rPr lang="ru-RU" sz="2400" b="1" dirty="0" smtClean="0">
                <a:solidFill>
                  <a:srgbClr val="002060"/>
                </a:solidFill>
              </a:rPr>
              <a:t>День пожилых!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День тех, кто душою не стареет,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Кто любит жизнь и боготворит!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Желаем Вам жить долго и беспечно,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чтобы на жизнь хватало сил,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Чтобы каждый день дарил Вам радость,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Сюрпризов море приносил!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Любви вам, родные мои!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5030931" y="1412776"/>
            <a:ext cx="4113067" cy="3096344"/>
          </a:xfrm>
          <a:prstGeom prst="rect">
            <a:avLst/>
          </a:prstGeom>
          <a:noFill/>
        </p:spPr>
      </p:pic>
      <p:pic>
        <p:nvPicPr>
          <p:cNvPr id="4102" name="Picture 6" descr="Открытки с днем пожилых люд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2407532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4452481"/>
      </p:ext>
    </p:extLst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>
                <a:solidFill>
                  <a:schemeClr val="tx2"/>
                </a:solidFill>
              </a:rPr>
              <a:t>Приглашаем всех принять участие в Акции</a:t>
            </a:r>
          </a:p>
          <a:p>
            <a:pPr algn="ctr" fontAlgn="base"/>
            <a:r>
              <a:rPr lang="ru-RU" sz="2400" b="1" dirty="0" smtClean="0">
                <a:solidFill>
                  <a:schemeClr val="tx2"/>
                </a:solidFill>
              </a:rPr>
              <a:t> «Поздравим пожилых людей!»</a:t>
            </a:r>
          </a:p>
          <a:p>
            <a:pPr algn="just" fontAlgn="base"/>
            <a:r>
              <a:rPr lang="ru-RU" sz="2400" dirty="0" smtClean="0">
                <a:solidFill>
                  <a:schemeClr val="tx2"/>
                </a:solidFill>
              </a:rPr>
              <a:t>Для этого потребуется немного времени и частичка вашего сердца. Изготовьте поздравительную открытку и подарите пожилому человеку рядом с вами. Пришлите </a:t>
            </a:r>
            <a:r>
              <a:rPr lang="ru-RU" sz="2400" dirty="0" err="1" smtClean="0">
                <a:solidFill>
                  <a:schemeClr val="tx2"/>
                </a:solidFill>
              </a:rPr>
              <a:t>фотоотчёт</a:t>
            </a:r>
            <a:r>
              <a:rPr lang="ru-RU" sz="2400" dirty="0" smtClean="0">
                <a:solidFill>
                  <a:schemeClr val="tx2"/>
                </a:solidFill>
              </a:rPr>
              <a:t> на почту </a:t>
            </a:r>
            <a:r>
              <a:rPr lang="en-US" sz="2400" dirty="0" smtClean="0">
                <a:solidFill>
                  <a:schemeClr val="tx2"/>
                </a:solidFill>
              </a:rPr>
              <a:t>o.krutykh@mail.ru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146" name="Рисунок 14"/>
          <p:cNvPicPr>
            <a:picLocks noChangeAspect="1" noChangeArrowheads="1"/>
          </p:cNvPicPr>
          <p:nvPr/>
        </p:nvPicPr>
        <p:blipFill>
          <a:blip r:embed="rId3" cstate="print"/>
          <a:srcRect b="75066"/>
          <a:stretch>
            <a:fillRect/>
          </a:stretch>
        </p:blipFill>
        <p:spPr bwMode="auto">
          <a:xfrm>
            <a:off x="2555776" y="2492896"/>
            <a:ext cx="6324600" cy="2448272"/>
          </a:xfrm>
          <a:prstGeom prst="rect">
            <a:avLst/>
          </a:prstGeom>
          <a:noFill/>
        </p:spPr>
      </p:pic>
      <p:pic>
        <p:nvPicPr>
          <p:cNvPr id="614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24125"/>
            <a:ext cx="3781425" cy="43338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43808" y="4760538"/>
            <a:ext cx="604867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1. Обведи свою руку с запястьем на цветную бумагу (цвет любой).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Вырежь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по контуру.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2. Полученный шаблон.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390926"/>
      </p:ext>
    </p:extLst>
  </p:cSld>
  <p:clrMapOvr>
    <a:masterClrMapping/>
  </p:clrMapOvr>
  <p:transition advTm="1271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9928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002060"/>
                </a:solidFill>
              </a:rPr>
              <a:t>Приглашаем всех принять участие в Акции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 «Поздравим пожилых людей!»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5055677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3. </a:t>
            </a:r>
            <a:r>
              <a:rPr lang="ru-RU" sz="2400" dirty="0" smtClean="0">
                <a:solidFill>
                  <a:srgbClr val="002060"/>
                </a:solidFill>
              </a:rPr>
              <a:t>По контуру вырезаем 5 сердечек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(цвет любой).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4. Вырезаем полоску любого цвета, длиной 15 см, а шириной 5 см.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4441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46449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1390926"/>
      </p:ext>
    </p:extLst>
  </p:cSld>
  <p:clrMapOvr>
    <a:masterClrMapping/>
  </p:clrMapOvr>
  <p:transition advTm="756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9928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002060"/>
                </a:solidFill>
              </a:rPr>
              <a:t>Приглашаем всех принять участие в Акции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 «Поздравим пожилых людей!»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4670958"/>
            <a:ext cx="89644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5. Наклейте сердечки на каждый пальчик шаблона. Полоску наклей на запястье, как показано на рисунке.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2372"/>
          <a:stretch/>
        </p:blipFill>
        <p:spPr bwMode="auto">
          <a:xfrm>
            <a:off x="1259632" y="1340768"/>
            <a:ext cx="662473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761390926"/>
      </p:ext>
    </p:extLst>
  </p:cSld>
  <p:clrMapOvr>
    <a:masterClrMapping/>
  </p:clrMapOvr>
  <p:transition advTm="71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9928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002060"/>
                </a:solidFill>
              </a:rPr>
              <a:t>Приглашаем всех принять участие в Акции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 «Поздравим пожилых людей!»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5452394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6.Соедини полоску, как показано на рисунке и подари «Дерево любви» бабушке или дедушке.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96855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1390926"/>
      </p:ext>
    </p:extLst>
  </p:cSld>
  <p:clrMapOvr>
    <a:masterClrMapping/>
  </p:clrMapOvr>
  <p:transition advTm="53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getbg.net/upload/full/www.GetBg.net_Backgrounds_Autumn_background_on_your_desktop_09495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924944"/>
            <a:ext cx="712879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 праздником!</a:t>
            </a:r>
            <a:endParaRPr lang="ru-RU" sz="66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Поздравления с Днем пожилых люд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38416"/>
            <a:ext cx="3456384" cy="2384351"/>
          </a:xfrm>
          <a:prstGeom prst="rect">
            <a:avLst/>
          </a:prstGeom>
          <a:noFill/>
        </p:spPr>
      </p:pic>
      <p:pic>
        <p:nvPicPr>
          <p:cNvPr id="5122" name="Picture 2" descr="https://go.imgsmail.ru/imgpreview?key=2a206f7216ec1958&amp;mb=imgdb_preview_e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460836" cy="2592288"/>
          </a:xfrm>
          <a:prstGeom prst="rect">
            <a:avLst/>
          </a:prstGeom>
          <a:noFill/>
        </p:spPr>
      </p:pic>
      <p:pic>
        <p:nvPicPr>
          <p:cNvPr id="5124" name="Picture 4" descr="https://go.imgsmail.ru/imgpreview?key=6cd4b234ae7f4ab4&amp;mb=imgdb_preview_ex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1025"/>
            <a:ext cx="3456384" cy="2531365"/>
          </a:xfrm>
          <a:prstGeom prst="rect">
            <a:avLst/>
          </a:prstGeom>
          <a:noFill/>
        </p:spPr>
      </p:pic>
      <p:pic>
        <p:nvPicPr>
          <p:cNvPr id="5126" name="Picture 6" descr="https://go.imgsmail.ru/imgpreview?key=559f7832d48d1d1f&amp;mb=imgdb_preview_ex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36173"/>
            <a:ext cx="3816424" cy="237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1656332"/>
      </p:ext>
    </p:extLst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310" y="0"/>
            <a:ext cx="915330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3112" y="476670"/>
            <a:ext cx="373081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 октября   Международный день пожилых людей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6624" y="3429000"/>
            <a:ext cx="523737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Отмечается</a:t>
            </a:r>
            <a:r>
              <a:rPr lang="en-US" sz="2400" dirty="0" smtClean="0"/>
              <a:t> </a:t>
            </a:r>
            <a:r>
              <a:rPr lang="en-US" sz="2400" dirty="0" smtClean="0">
                <a:hlinkClick r:id="rId3" tooltip="1 октября"/>
              </a:rPr>
              <a:t>1 </a:t>
            </a:r>
            <a:r>
              <a:rPr lang="ru-RU" sz="2400" dirty="0" smtClean="0">
                <a:hlinkClick r:id="rId3" tooltip="1 октября"/>
              </a:rPr>
              <a:t>октября</a:t>
            </a:r>
            <a:r>
              <a:rPr lang="en-US" sz="2400" dirty="0" smtClean="0"/>
              <a:t> </a:t>
            </a:r>
            <a:r>
              <a:rPr lang="ru-RU" sz="2400" dirty="0" smtClean="0"/>
              <a:t>начиная с</a:t>
            </a:r>
            <a:r>
              <a:rPr lang="en-US" sz="2400" dirty="0" smtClean="0"/>
              <a:t> </a:t>
            </a:r>
            <a:r>
              <a:rPr lang="en-US" sz="2400" dirty="0" smtClean="0">
                <a:hlinkClick r:id="rId4" tooltip="1991 год"/>
              </a:rPr>
              <a:t>1991 </a:t>
            </a:r>
            <a:r>
              <a:rPr lang="ru-RU" sz="2400" dirty="0" smtClean="0">
                <a:hlinkClick r:id="rId4" tooltip="1991 год"/>
              </a:rPr>
              <a:t>года</a:t>
            </a:r>
            <a:r>
              <a:rPr lang="en-US" sz="2400" dirty="0" smtClean="0"/>
              <a:t>. </a:t>
            </a:r>
            <a:r>
              <a:rPr lang="ru-RU" sz="2400" dirty="0" smtClean="0"/>
              <a:t>Был провозглашён на 45-й сессии </a:t>
            </a:r>
            <a:r>
              <a:rPr lang="ru-RU" sz="2400" dirty="0" smtClean="0">
                <a:hlinkClick r:id="rId5" tooltip="Генеральная Ассамблея ООН"/>
              </a:rPr>
              <a:t>Генеральной Ассамблеи ООН</a:t>
            </a:r>
            <a:r>
              <a:rPr lang="ru-RU" sz="2400" dirty="0" smtClean="0"/>
              <a:t> под названием </a:t>
            </a:r>
            <a:r>
              <a:rPr lang="ru-RU" sz="2400" i="1" dirty="0" smtClean="0"/>
              <a:t>международный день престарелых</a:t>
            </a:r>
            <a:r>
              <a:rPr lang="ru-RU" sz="2400" dirty="0" smtClean="0"/>
              <a:t>. В дальнейшем в русскоязычных документах </a:t>
            </a:r>
            <a:r>
              <a:rPr lang="ru-RU" sz="2400" dirty="0" smtClean="0">
                <a:hlinkClick r:id="rId6" tooltip="Организация Объединённых Наций"/>
              </a:rPr>
              <a:t>ООН</a:t>
            </a:r>
            <a:r>
              <a:rPr lang="ru-RU" sz="2400" dirty="0" smtClean="0"/>
              <a:t> было принято название </a:t>
            </a:r>
            <a:r>
              <a:rPr lang="ru-RU" sz="2400" i="1" dirty="0" smtClean="0"/>
              <a:t>Международный день пожилых людей</a:t>
            </a:r>
            <a:r>
              <a:rPr lang="ru-RU" sz="2400" dirty="0" smtClean="0"/>
              <a:t>.</a:t>
            </a:r>
          </a:p>
        </p:txBody>
      </p:sp>
      <p:pic>
        <p:nvPicPr>
          <p:cNvPr id="7" name="Рисунок 6" descr="http://holiday-for-you.ru/wp-content/uploads/2016/09/ak49_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88640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день пожилого челове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71" y="3573016"/>
            <a:ext cx="3492421" cy="268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819936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309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187" y="116632"/>
            <a:ext cx="84820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день пожилых людей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196752"/>
            <a:ext cx="381642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Международный день пожилых людей – это праздник</a:t>
            </a:r>
            <a:r>
              <a:rPr lang="ru-RU" sz="2400" dirty="0" smtClean="0">
                <a:solidFill>
                  <a:srgbClr val="002060"/>
                </a:solidFill>
              </a:rPr>
              <a:t> старшего поколения – наших дедушек, бабушек, родителей.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849694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Эта </a:t>
            </a:r>
            <a:r>
              <a:rPr lang="ru-RU" sz="2400" b="1" dirty="0" smtClean="0">
                <a:solidFill>
                  <a:srgbClr val="002060"/>
                </a:solidFill>
              </a:rPr>
              <a:t>праздничная</a:t>
            </a:r>
            <a:r>
              <a:rPr lang="ru-RU" sz="2400" dirty="0" smtClean="0">
                <a:solidFill>
                  <a:srgbClr val="002060"/>
                </a:solidFill>
              </a:rPr>
              <a:t> дата – ещё один повод выразить свою любовь, заботу, поддержку и уважение – в них так нуждается поколение, так много сделавшее для нас.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День пожилого</a:t>
            </a:r>
            <a:r>
              <a:rPr lang="ru-RU" sz="2400" dirty="0" smtClean="0">
                <a:solidFill>
                  <a:srgbClr val="002060"/>
                </a:solidFill>
              </a:rPr>
              <a:t> человека – это добрый и светлый </a:t>
            </a:r>
            <a:r>
              <a:rPr lang="ru-RU" sz="2400" b="1" dirty="0" smtClean="0">
                <a:solidFill>
                  <a:srgbClr val="002060"/>
                </a:solidFill>
              </a:rPr>
              <a:t>праздник</a:t>
            </a:r>
            <a:r>
              <a:rPr lang="ru-RU" sz="2400" dirty="0" smtClean="0">
                <a:solidFill>
                  <a:srgbClr val="002060"/>
                </a:solidFill>
              </a:rPr>
              <a:t>, в который мы окружаем особым вниманием наших родителей, бабушек и дедушек. 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день пожилого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4020300"/>
      </p:ext>
    </p:extLst>
  </p:cSld>
  <p:clrMapOvr>
    <a:masterClrMapping/>
  </p:clrMapOvr>
  <p:transition advTm="111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310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5004048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i="1" dirty="0" smtClean="0">
                <a:solidFill>
                  <a:srgbClr val="002060"/>
                </a:solidFill>
              </a:rPr>
              <a:t>Кто сказал, что </a:t>
            </a:r>
            <a:r>
              <a:rPr lang="ru-RU" sz="2600" b="1" i="1" dirty="0" smtClean="0">
                <a:solidFill>
                  <a:srgbClr val="002060"/>
                </a:solidFill>
              </a:rPr>
              <a:t>пожилой</a:t>
            </a:r>
            <a:r>
              <a:rPr lang="ru-RU" sz="2600" i="1" dirty="0" smtClean="0">
                <a:solidFill>
                  <a:srgbClr val="002060"/>
                </a:solidFill>
              </a:rPr>
              <a:t> — это значит старость?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Что моменты лучшие в юности прошли?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Будто с грустью и хандрой жить теперь осталось.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Шутки, смех и радости навсегда ушли.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Это — просто ерунда. Чушь несут напрасно!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Возраст только в паспорте, на душе — весна.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Кто влюблён в свои года, знает — жизнь прекрасна,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Повод есть для радости, жизнь всего одна.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день пожилого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55848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8051734"/>
      </p:ext>
    </p:extLst>
  </p:cSld>
  <p:clrMapOvr>
    <a:masterClrMapping/>
  </p:clrMapOvr>
  <p:transition advTm="134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310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676456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«Встреча двух бабушек»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 бабушка: </a:t>
            </a:r>
            <a:r>
              <a:rPr lang="ru-RU" sz="2400" dirty="0" smtClean="0">
                <a:solidFill>
                  <a:srgbClr val="002060"/>
                </a:solidFill>
              </a:rPr>
              <a:t>Здравствуй, голубушка моя! Гулять не выйдешь?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 бабушка: </a:t>
            </a:r>
            <a:r>
              <a:rPr lang="ru-RU" sz="2400" dirty="0" smtClean="0">
                <a:solidFill>
                  <a:srgbClr val="002060"/>
                </a:solidFill>
              </a:rPr>
              <a:t>Да что ты, я ещё уроки не сделала…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Какие уроки? Ты же сто лет как школу закончила?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Да? А внуки? Сейчас очень модно делать уроки за внучат. Вот хочу попробовать, хотя это, наверно, ужасно непедагогично.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А чего это? Да я всю жизнь за внуков уроки делаю.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Правда? Это вы их так балуете?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Я не балую! Я с ними знаете, как строго. Вот сделаю уроки, а начисто они всегда сами переписывают.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Да… вы, действительно строго.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Я такая!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Ну, если вам не трудно, проверьте, как я стих выучила…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 лукоморья дуб зелёный,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Златая цепь на дубе том.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днём и ночью пёс учёный…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168" y="0"/>
            <a:ext cx="880031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Немного Юмора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51734"/>
      </p:ext>
    </p:extLst>
  </p:cSld>
  <p:clrMapOvr>
    <a:masterClrMapping/>
  </p:clrMapOvr>
  <p:transition advTm="2502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1"/>
            <a:ext cx="85689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Немного Юмора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5"/>
            <a:ext cx="864096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Погодите, какой пёс?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Ну, я не знаю, какая у него порода, может бульдог, может…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Да не пёс, а кот учёный! Поняла? Кот!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А-а, поняла. Ну, я тогда сначала.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 лукоморья дуб зелёный,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Златая цепь на дубе том.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днём и ночью кот учёный,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 авоськой ходит в гастроном.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С какой авоськой, в какой гастроном, ты, где такое видела?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В цирке. У клоуна кошки ещё не то делают.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Ой, всё, с тобой сил нет, заболталась, а ведь уроков ещё, сколько у меня, да и в кружок хореографии надо не опоздать.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2: </a:t>
            </a:r>
            <a:r>
              <a:rPr lang="ru-RU" sz="2400" dirty="0" smtClean="0">
                <a:solidFill>
                  <a:srgbClr val="002060"/>
                </a:solidFill>
              </a:rPr>
              <a:t>А ты что, ещё и танцуешь в таком возрасте?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1: </a:t>
            </a:r>
            <a:r>
              <a:rPr lang="ru-RU" sz="2400" dirty="0" smtClean="0">
                <a:solidFill>
                  <a:srgbClr val="002060"/>
                </a:solidFill>
              </a:rPr>
              <a:t>Да не я, а внучка моя школу искусств посещает, а мне ведь тоже приходится осваивать.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66429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8051734"/>
      </p:ext>
    </p:extLst>
  </p:cSld>
  <p:clrMapOvr>
    <a:masterClrMapping/>
  </p:clrMapOvr>
  <p:transition advTm="2592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96044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 descr="D:\м ои документы\МО\2020-21 год\ТВОРЧЕСТВО ДЕТЕЙ 20-21 год\Субботин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4497964" cy="59972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432048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Для внуков бабушки —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Очень важны!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Внукам бабушки –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Нужны!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2904"/>
      </p:ext>
    </p:extLst>
  </p:cSld>
  <p:clrMapOvr>
    <a:masterClrMapping/>
  </p:clrMapOvr>
  <p:transition advTm="53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-23873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548680"/>
            <a:ext cx="4248472" cy="5837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Мудрец сказал: «Молодость подобно жаворонку имеет свои утренние песни, старость подобно соловью – должна иметь свои вечерние песни». Уважения и признательности достойны те, в чьих ладонях взошёл и набрал силу молодой, звонкий, сегодняшний </a:t>
            </a:r>
            <a:r>
              <a:rPr lang="ru-RU" sz="2800" b="1" dirty="0" smtClean="0">
                <a:solidFill>
                  <a:srgbClr val="002060"/>
                </a:solidFill>
              </a:rPr>
              <a:t>день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1" name="Picture 1" descr="D:\м ои документы\МО\2020-21 год\ТВОРЧЕСТВО ДЕТЕЙ 20-21 год\Трусевич Андрей (2).jpg"/>
          <p:cNvPicPr>
            <a:picLocks noChangeAspect="1" noChangeArrowheads="1"/>
          </p:cNvPicPr>
          <p:nvPr/>
        </p:nvPicPr>
        <p:blipFill>
          <a:blip r:embed="rId3" cstate="print"/>
          <a:srcRect l="16400"/>
          <a:stretch>
            <a:fillRect/>
          </a:stretch>
        </p:blipFill>
        <p:spPr bwMode="auto">
          <a:xfrm>
            <a:off x="251520" y="404664"/>
            <a:ext cx="3941031" cy="599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510110"/>
      </p:ext>
    </p:extLst>
  </p:cSld>
  <p:clrMapOvr>
    <a:masterClrMapping/>
  </p:clrMapOvr>
  <p:transition advTm="1062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DZ1afUPopE/UTMlggT-1CI/AAAAAAAABDI/etaAGOQIwoI/s1600/02cfb3f4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457" y="0"/>
            <a:ext cx="915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16631"/>
            <a:ext cx="82089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день пожилых людей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0728"/>
            <a:ext cx="468052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Кто придумал судить о возрасте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 числу промелькнувших лет?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Ну, а если вы полны бодрости,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Если любите целый свет?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Если мир ваш рисован красками,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Где отсутствует чёрный цвет,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Если вы не скудеете ласками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мечтательны, как поэт?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Если вы отвергаете прошлое,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вас не влечёт покой,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Если с радостью смотрите в прошлое,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Значит вы ещё молодой!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Если вы ещё полны бодрости,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Значит, старости места нет!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7" name="Picture 1" descr="D:\м ои документы\МО\2020-21 год\ТВОРЧЕСТВО ДЕТЕЙ 20-21 год\Трусевич Анд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041856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901820"/>
      </p:ext>
    </p:extLst>
  </p:cSld>
  <p:clrMapOvr>
    <a:masterClrMapping/>
  </p:clrMapOvr>
  <p:transition advTm="1254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619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SnezhkaBond</dc:creator>
  <cp:lastModifiedBy>User</cp:lastModifiedBy>
  <cp:revision>120</cp:revision>
  <dcterms:created xsi:type="dcterms:W3CDTF">2016-09-30T12:20:50Z</dcterms:created>
  <dcterms:modified xsi:type="dcterms:W3CDTF">2020-10-01T06:36:53Z</dcterms:modified>
</cp:coreProperties>
</file>