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3366FF"/>
    <a:srgbClr val="0099FF"/>
    <a:srgbClr val="9999FF"/>
    <a:srgbClr val="33CCCC"/>
    <a:srgbClr val="66FFFF"/>
    <a:srgbClr val="660066"/>
    <a:srgbClr val="080808"/>
    <a:srgbClr val="00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620688"/>
            <a:ext cx="6768752" cy="40324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Подведены итоги                                              </a:t>
            </a: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                                       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планета глазами детей»                                                                                             </a:t>
            </a:r>
            <a:r>
              <a:rPr lang="ru-RU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учащихся  индивидуального обучения на дому</a:t>
            </a:r>
            <a:r>
              <a:rPr lang="ru-RU" b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победителей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Надежда\Desktop\Рисунки на конкурс\Иштуганов Виктор 8Б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10101" r="9060" b="23665"/>
          <a:stretch/>
        </p:blipFill>
        <p:spPr bwMode="auto">
          <a:xfrm rot="16200000">
            <a:off x="939455" y="1012871"/>
            <a:ext cx="2008505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Надежда\Desktop\Рисунки на конкурс\Иштуганов В.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4409"/>
            <a:ext cx="2232248" cy="296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Надежда\Desktop\Рисунки на конкурс\IMG-20200513-WA00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t="2214" r="3882" b="1443"/>
          <a:stretch/>
        </p:blipFill>
        <p:spPr bwMode="auto">
          <a:xfrm>
            <a:off x="3779912" y="1412774"/>
            <a:ext cx="2520280" cy="20085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Надежда\Desktop\Рисунки на конкурс\Трусевич А.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48" y="3427357"/>
            <a:ext cx="2304256" cy="2953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45208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endParaRPr lang="ru-RU" sz="2800" b="1" dirty="0" smtClean="0">
              <a:ln w="63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99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abriola" pitchFamily="82" charset="0"/>
            </a:endParaRPr>
          </a:p>
          <a:p>
            <a:pPr algn="ctr" fontAlgn="base">
              <a:spcBef>
                <a:spcPts val="0"/>
              </a:spcBef>
              <a:buNone/>
              <a:defRPr/>
            </a:pPr>
            <a:endParaRPr lang="ru-RU" sz="2000" b="1" cap="all" dirty="0" smtClean="0">
              <a:ln w="9000" cmpd="sng">
                <a:solidFill>
                  <a:srgbClr val="660066"/>
                </a:solidFill>
                <a:prstDash val="solid"/>
              </a:ln>
              <a:solidFill>
                <a:srgbClr val="660066"/>
              </a:solidFill>
              <a:effectLst>
                <a:reflection blurRad="12700" stA="28000" endPos="45000" dist="1000" dir="5400000" sy="-100000" algn="bl" rotWithShape="0"/>
              </a:effectLst>
              <a:latin typeface="Gabriola" pitchFamily="82" charset="0"/>
              <a:cs typeface="Arial" charset="0"/>
            </a:endParaRPr>
          </a:p>
          <a:p>
            <a:pPr algn="ctr">
              <a:buNone/>
              <a:defRPr/>
            </a:pPr>
            <a:endParaRPr lang="ru-RU" dirty="0" smtClean="0">
              <a:solidFill>
                <a:prstClr val="black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Надежда\Desktop\Рисунки на конкурс\Засимович Константин 2 Б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r="1020" b="3119"/>
          <a:stretch/>
        </p:blipFill>
        <p:spPr bwMode="auto">
          <a:xfrm>
            <a:off x="683568" y="620687"/>
            <a:ext cx="2232248" cy="2009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Надежда\Desktop\Рисунки на конкурс\Засимович Кост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672942"/>
            <a:ext cx="1872208" cy="214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Надежда\Desktop\Рисунки на конкурс\Кабалов Руслан 3В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0029" r="2772" b="12410"/>
          <a:stretch/>
        </p:blipFill>
        <p:spPr bwMode="auto">
          <a:xfrm rot="16200000">
            <a:off x="3661288" y="1387384"/>
            <a:ext cx="1569742" cy="2484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Надежда\Desktop\Рисунки на конкурс\Кабалов Р.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14567"/>
            <a:ext cx="2016224" cy="217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Надежда\Desktop\Рисунки на конкурс\Остапчук Валерия 4Б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20688"/>
            <a:ext cx="2448272" cy="2052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Надежда\Desktop\Рисунки на конкурс\Остапчук В.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0928"/>
            <a:ext cx="1800200" cy="2283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57847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59480">
            <a:off x="1136168" y="2152489"/>
            <a:ext cx="758199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Вам </a:t>
            </a:r>
          </a:p>
          <a:p>
            <a:pPr algn="ctr"/>
            <a:r>
              <a:rPr lang="ru-RU" sz="7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Успехов!</a:t>
            </a:r>
            <a:endParaRPr lang="ru-RU" sz="7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52711"/>
            <a:ext cx="252028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126543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Надежда</cp:lastModifiedBy>
  <cp:revision>36</cp:revision>
  <dcterms:created xsi:type="dcterms:W3CDTF">2015-11-17T09:09:56Z</dcterms:created>
  <dcterms:modified xsi:type="dcterms:W3CDTF">2020-05-21T13:00:19Z</dcterms:modified>
</cp:coreProperties>
</file>